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Compound nouns are formed by joining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nouns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marL="514350" indent="-514350"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username 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sound card</a:t>
            </a:r>
            <a:endParaRPr lang="ru-RU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or by joining an adjective and a noun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software    hard disk</a:t>
            </a:r>
            <a:endParaRPr lang="ru-RU" sz="4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2. You need to check in a dictionary whether a compound noun is written as one word or two words.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SB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p11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составить примеры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      p11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ex2</a:t>
            </a: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88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b="1" smtClean="0">
                <a:latin typeface="Times New Roman" pitchFamily="18" charset="0"/>
                <a:cs typeface="Times New Roman" pitchFamily="18" charset="0"/>
              </a:rPr>
              <a:t>p45 </a:t>
            </a:r>
            <a:r>
              <a:rPr lang="en-US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9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71</Words>
  <PresentationFormat>Экран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20</cp:revision>
  <dcterms:created xsi:type="dcterms:W3CDTF">2017-01-31T15:34:08Z</dcterms:created>
  <dcterms:modified xsi:type="dcterms:W3CDTF">2017-02-11T17:06:18Z</dcterms:modified>
</cp:coreProperties>
</file>